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69" r:id="rId2"/>
    <p:sldId id="264" r:id="rId3"/>
    <p:sldId id="633" r:id="rId4"/>
    <p:sldId id="630" r:id="rId5"/>
    <p:sldId id="636" r:id="rId6"/>
    <p:sldId id="316" r:id="rId7"/>
    <p:sldId id="643" r:id="rId8"/>
    <p:sldId id="646" r:id="rId9"/>
    <p:sldId id="647" r:id="rId10"/>
    <p:sldId id="637" r:id="rId11"/>
    <p:sldId id="640" r:id="rId12"/>
    <p:sldId id="631" r:id="rId13"/>
    <p:sldId id="641" r:id="rId14"/>
    <p:sldId id="639" r:id="rId15"/>
    <p:sldId id="648" r:id="rId16"/>
    <p:sldId id="649" r:id="rId17"/>
    <p:sldId id="650" r:id="rId18"/>
    <p:sldId id="634" r:id="rId19"/>
    <p:sldId id="635" r:id="rId20"/>
    <p:sldId id="675" r:id="rId21"/>
    <p:sldId id="677" r:id="rId22"/>
    <p:sldId id="667" r:id="rId23"/>
    <p:sldId id="653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61" r:id="rId32"/>
    <p:sldId id="662" r:id="rId33"/>
    <p:sldId id="663" r:id="rId34"/>
    <p:sldId id="279" r:id="rId35"/>
  </p:sldIdLst>
  <p:sldSz cx="12192000" cy="6858000"/>
  <p:notesSz cx="6858000" cy="9144000"/>
  <p:embeddedFontLst>
    <p:embeddedFont>
      <p:font typeface="나눔스퀘어OTF" panose="020B0600000101010101" pitchFamily="34" charset="-127"/>
      <p:regular r:id="rId37"/>
      <p:bold r:id="rId38"/>
      <p:italic r:id="rId39"/>
      <p:boldItalic r:id="rId40"/>
    </p:embeddedFont>
    <p:embeddedFont>
      <p:font typeface="NanumSquareOTF ExtraBold" panose="020F0502020204030204" pitchFamily="34" charset="0"/>
      <p:regular r:id="rId41"/>
      <p:bold r:id="rId42"/>
      <p:italic r:id="rId43"/>
      <p:boldItalic r:id="rId44"/>
    </p:embeddedFont>
    <p:embeddedFont>
      <p:font typeface="NanumSquareOTF Light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4" autoAdjust="0"/>
    <p:restoredTop sz="68567" autoAdjust="0"/>
  </p:normalViewPr>
  <p:slideViewPr>
    <p:cSldViewPr snapToGrid="0" showGuides="1">
      <p:cViewPr varScale="1">
        <p:scale>
          <a:sx n="83" d="100"/>
          <a:sy n="83" d="100"/>
        </p:scale>
        <p:origin x="1688" y="20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FCCA108E-83CE-48A1-8F21-EE728B54F4DF}" type="datetimeFigureOut">
              <a:rPr lang="ko-KR" altLang="en-US" smtClean="0"/>
              <a:pPr/>
              <a:t>2022. 10. 5.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6D035A27-F45C-48DB-B684-3AD980ADAF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6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120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8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50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74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739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89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014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90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77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9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9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479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25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90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7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08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287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08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59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661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313338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9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493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34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35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46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529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08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281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217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85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2022. 10. 5.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2022. 10. 5.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6546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35840-79C5-4EA5-A40C-10D775BBE0E7}"/>
              </a:ext>
            </a:extLst>
          </p:cNvPr>
          <p:cNvSpPr txBox="1"/>
          <p:nvPr/>
        </p:nvSpPr>
        <p:spPr>
          <a:xfrm>
            <a:off x="524605" y="2734602"/>
            <a:ext cx="7146545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프로젝트 정보와 사용 중인 패키지에 대한 정보를 담은 파일</a:t>
            </a:r>
            <a:endParaRPr lang="en-US" altLang="ko-KR" sz="2000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E18CB-72A6-4C32-97B8-E231C46598A8}"/>
              </a:ext>
            </a:extLst>
          </p:cNvPr>
          <p:cNvSpPr txBox="1"/>
          <p:nvPr/>
        </p:nvSpPr>
        <p:spPr>
          <a:xfrm>
            <a:off x="0" y="3613771"/>
            <a:ext cx="777547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사용할 패키지는 저마다 고유한 버전이 있으므로 기록 필요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같은 패키지라도 버전별로 기능이 다를 수 있음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0A78B2-DA26-4365-8024-BAECB3BF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02" y="2183381"/>
            <a:ext cx="3049492" cy="34457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FA29E5-CC3E-4696-931A-886B546FF197}"/>
              </a:ext>
            </a:extLst>
          </p:cNvPr>
          <p:cNvSpPr/>
          <p:nvPr/>
        </p:nvSpPr>
        <p:spPr>
          <a:xfrm>
            <a:off x="7836840" y="5200892"/>
            <a:ext cx="1957675" cy="4282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03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6546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9511E9-33F8-4DCA-A600-E86D5F7F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82" y="4288294"/>
            <a:ext cx="2600688" cy="2977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7F0A62-2015-4984-A44E-FFA22C755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882" y="2410615"/>
            <a:ext cx="2600688" cy="2977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779B98-2756-4DD8-B8C2-45B04BA06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442" y="1164409"/>
            <a:ext cx="5490515" cy="52804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7FBD6D-FE3B-4634-8FA7-AF8CC80D79DA}"/>
              </a:ext>
            </a:extLst>
          </p:cNvPr>
          <p:cNvSpPr txBox="1"/>
          <p:nvPr/>
        </p:nvSpPr>
        <p:spPr>
          <a:xfrm>
            <a:off x="1093999" y="1330632"/>
            <a:ext cx="347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콘솔창에 아래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 입력 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265C-0DCF-4AEE-B515-EEFA41E3DBE2}"/>
              </a:ext>
            </a:extLst>
          </p:cNvPr>
          <p:cNvSpPr txBox="1"/>
          <p:nvPr/>
        </p:nvSpPr>
        <p:spPr>
          <a:xfrm>
            <a:off x="549001" y="4740506"/>
            <a:ext cx="4300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Node.js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개발 시 자바스크립트 파일들을 수정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할때마다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종료 후 다시 실행해줘야 함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Nodemon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파일들을 모니터링하고 있다가 수정될 경우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자동으로 서버를 재실행시켜주는 모듈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89406-11CE-41C4-A5EB-14C885426083}"/>
              </a:ext>
            </a:extLst>
          </p:cNvPr>
          <p:cNvSpPr txBox="1"/>
          <p:nvPr/>
        </p:nvSpPr>
        <p:spPr>
          <a:xfrm>
            <a:off x="579271" y="2794299"/>
            <a:ext cx="4503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request data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로부터 파라미터를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추출할 수 있는 모듈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req.body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코드로 파라미터를 추출하는데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body-parser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사용하기 전에는 디폴트 값으로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Undefined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설정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1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8681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sz="3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48164-3936-4226-BC2E-24D5BADDC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674" y="1899311"/>
            <a:ext cx="6786319" cy="3339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E45F90-7839-42E8-8333-3C0A14847FDD}"/>
              </a:ext>
            </a:extLst>
          </p:cNvPr>
          <p:cNvSpPr txBox="1"/>
          <p:nvPr/>
        </p:nvSpPr>
        <p:spPr>
          <a:xfrm>
            <a:off x="2636554" y="5422307"/>
            <a:ext cx="4300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Major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하위 버전과 호환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Minor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하위 버전과 호환되는 수정 사항</a:t>
            </a:r>
          </a:p>
          <a:p>
            <a:pPr algn="l"/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Patch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버그 해결 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37526-8A6F-49E9-8046-1CD50EE8F470}"/>
              </a:ext>
            </a:extLst>
          </p:cNvPr>
          <p:cNvSpPr txBox="1"/>
          <p:nvPr/>
        </p:nvSpPr>
        <p:spPr>
          <a:xfrm>
            <a:off x="3453943" y="1399495"/>
            <a:ext cx="528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 패키지 버전은 </a:t>
            </a:r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유의적 </a:t>
            </a:r>
            <a:r>
              <a:rPr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05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86815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sz="3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32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45F90-7839-42E8-8333-3C0A14847FDD}"/>
              </a:ext>
            </a:extLst>
          </p:cNvPr>
          <p:cNvSpPr txBox="1"/>
          <p:nvPr/>
        </p:nvSpPr>
        <p:spPr>
          <a:xfrm>
            <a:off x="1849819" y="2152993"/>
            <a:ext cx="81782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^1.1.1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 업데이트 시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minor </a:t>
            </a:r>
            <a:r>
              <a:rPr lang="ko-KR" altLang="en-US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버전까지만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업데이트 됨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(2.0.0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부터 안 됨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@latest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최신을 의미</a:t>
            </a: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@next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가장 최신 </a:t>
            </a:r>
            <a:r>
              <a:rPr lang="ko-KR" altLang="en-US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배포판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 가능 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불안정함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알파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베타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/RC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버전도 존재 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(1.1.1-alpha.0 , 2.0.0-beta.1 , 2.0.0 – rc.0)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319860-B100-416B-8EB9-2ADD4C52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12" y="5163973"/>
            <a:ext cx="3670276" cy="314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C5812-5D19-45C4-9B99-E13A9DC33028}"/>
              </a:ext>
            </a:extLst>
          </p:cNvPr>
          <p:cNvSpPr txBox="1"/>
          <p:nvPr/>
        </p:nvSpPr>
        <p:spPr>
          <a:xfrm>
            <a:off x="1823043" y="4645643"/>
            <a:ext cx="854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특정 버전 모듈이 필요한 경우 아래와 같이 </a:t>
            </a:r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모듈이름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버전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40048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65463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 err="1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34895-3FED-49AE-ACBD-9A09E7B66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10" y="1617784"/>
            <a:ext cx="4953691" cy="44678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B2CAC1-6105-4669-91CA-FB2D074AD17D}"/>
              </a:ext>
            </a:extLst>
          </p:cNvPr>
          <p:cNvSpPr/>
          <p:nvPr/>
        </p:nvSpPr>
        <p:spPr>
          <a:xfrm>
            <a:off x="6285815" y="3000532"/>
            <a:ext cx="2453149" cy="564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5CAD5-FAA7-4134-AB58-3D20B618DB3F}"/>
              </a:ext>
            </a:extLst>
          </p:cNvPr>
          <p:cNvSpPr txBox="1"/>
          <p:nvPr/>
        </p:nvSpPr>
        <p:spPr>
          <a:xfrm>
            <a:off x="628275" y="2679508"/>
            <a:ext cx="48188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개발을 진행할 때 반복명령은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안의 스크립트로 관리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등록한 스크립트는 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run &lt;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 이름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실행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 이름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&lt;start&gt;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 경우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run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생략 가능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start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실행 가능</a:t>
            </a:r>
          </a:p>
        </p:txBody>
      </p:sp>
    </p:spTree>
    <p:extLst>
      <p:ext uri="{BB962C8B-B14F-4D97-AF65-F5344CB8AC3E}">
        <p14:creationId xmlns:p14="http://schemas.microsoft.com/office/powerpoint/2010/main" val="15673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264CED-7746-492A-9F02-38C0F76FD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03" y="2065933"/>
            <a:ext cx="5297793" cy="10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B4D662E2-566D-4483-8F79-A0587E0A5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136" y="3429000"/>
            <a:ext cx="40227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브라우저에서 localhost:3000으로 접속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나눔스퀘어OTF" panose="020B0600000101010101" pitchFamily="34" charset="-127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232BE8D7-10BF-496D-B8DA-DA336F004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371" y="3892687"/>
            <a:ext cx="3856235" cy="221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1F8EC7-24B9-47A7-866A-4225D072C2EA}"/>
              </a:ext>
            </a:extLst>
          </p:cNvPr>
          <p:cNvSpPr txBox="1"/>
          <p:nvPr/>
        </p:nvSpPr>
        <p:spPr>
          <a:xfrm>
            <a:off x="3447103" y="1268467"/>
            <a:ext cx="5297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</a:t>
            </a:r>
            <a:r>
              <a:rPr kumimoji="0" lang="en-US" altLang="ko-KR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pm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start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 아래와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같이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출력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된다면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세팅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완료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프레임워크는 기본적으로 3000번 포트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07811-DD5D-4F2B-BAFE-0D825FA9AE2F}"/>
              </a:ext>
            </a:extLst>
          </p:cNvPr>
          <p:cNvSpPr txBox="1"/>
          <p:nvPr/>
        </p:nvSpPr>
        <p:spPr>
          <a:xfrm>
            <a:off x="465034" y="25561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실행</a:t>
            </a:r>
          </a:p>
        </p:txBody>
      </p:sp>
    </p:spTree>
    <p:extLst>
      <p:ext uri="{BB962C8B-B14F-4D97-AF65-F5344CB8AC3E}">
        <p14:creationId xmlns:p14="http://schemas.microsoft.com/office/powerpoint/2010/main" val="106044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52883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90BEF62-AB28-4612-8574-E6D96F02E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35299"/>
              </p:ext>
            </p:extLst>
          </p:nvPr>
        </p:nvGraphicFramePr>
        <p:xfrm>
          <a:off x="4719215" y="1771319"/>
          <a:ext cx="5872344" cy="426871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2811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  <a:gridCol w="4044226">
                  <a:extLst>
                    <a:ext uri="{9D8B030D-6E8A-4147-A177-3AD203B41FA5}">
                      <a16:colId xmlns:a16="http://schemas.microsoft.com/office/drawing/2014/main" val="4284310743"/>
                    </a:ext>
                  </a:extLst>
                </a:gridCol>
              </a:tblGrid>
              <a:tr h="367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디렉토리</a:t>
                      </a:r>
                      <a:r>
                        <a:rPr lang="en-US" altLang="ko-KR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67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bin/www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http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서버 설정 및 생성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서버 구동 시 가장 먼저 로드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67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node_modules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다운받은 패키지의 의존 패키지들이 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5559291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app.js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엔진 및 라우팅 기능을 하는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express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객체를 세팅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환경 설정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routes/*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요청 수신 및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렌더링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(spring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프레임워크에서의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controller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역할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62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public/*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주로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에서 사용될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css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img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js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views/*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라우팅을 통해 브라우저에서 보여줄 화면 단 파일 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여기에 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ejs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파일이 위치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  <a:tr h="724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package.json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Nodejs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의 의존성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앱 이름 등 기본 정보 명세</a:t>
                      </a:r>
                      <a:endParaRPr lang="en-US" altLang="ko-KR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npm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install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명령어 수행 시</a:t>
                      </a:r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 파일을 기준으로 의존성 설치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8480413"/>
                  </a:ext>
                </a:extLst>
              </a:tr>
              <a:tr h="367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package-</a:t>
                      </a:r>
                      <a:r>
                        <a:rPr lang="en-US" altLang="ko-KR" sz="1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lock.json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다운받은 패키지의 의존 패키지들의 버전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168428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CDC89A3-B71F-42DC-9258-BC5F4B029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41" y="1771319"/>
            <a:ext cx="2617723" cy="40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D54B82-71C2-4263-A602-F9B72F75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50" y="1330244"/>
            <a:ext cx="3927820" cy="484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BBD17-7EC1-42C2-925B-03AEE10CE0A7}"/>
              </a:ext>
            </a:extLst>
          </p:cNvPr>
          <p:cNvSpPr txBox="1"/>
          <p:nvPr/>
        </p:nvSpPr>
        <p:spPr>
          <a:xfrm>
            <a:off x="465034" y="255616"/>
            <a:ext cx="252883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29084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C5F91-2058-44DD-B32E-4E635FC2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724" y="2501124"/>
            <a:ext cx="6322270" cy="1630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9B1E-821C-4282-988D-12D0572FC984}"/>
              </a:ext>
            </a:extLst>
          </p:cNvPr>
          <p:cNvSpPr txBox="1"/>
          <p:nvPr/>
        </p:nvSpPr>
        <p:spPr>
          <a:xfrm>
            <a:off x="4070806" y="5317063"/>
            <a:ext cx="4492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빠르고 간편한 웹 프레임워크 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틀</a:t>
            </a:r>
            <a:r>
              <a:rPr lang="en-US" altLang="ko-KR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344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0819CE-A717-4884-9714-E6847A20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78" y="1900111"/>
            <a:ext cx="1818388" cy="7478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2D4637-08C5-47C6-A1BF-548152BCC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43" y="1841647"/>
            <a:ext cx="1976572" cy="864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008F-9122-465C-951E-D34E2EBC09FE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CD96E2-4BCC-441F-BE85-5E39DF363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1" y="3006461"/>
            <a:ext cx="5298895" cy="2698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2D00FA-84F8-49AB-AF11-820C9C84C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320" y="3006461"/>
            <a:ext cx="5461619" cy="26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1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9755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90852" y="1098827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1676E-80B3-48EA-B643-2AF46C2EECBF}"/>
              </a:ext>
            </a:extLst>
          </p:cNvPr>
          <p:cNvSpPr txBox="1"/>
          <p:nvPr/>
        </p:nvSpPr>
        <p:spPr>
          <a:xfrm>
            <a:off x="1748770" y="2054943"/>
            <a:ext cx="3387237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프레임워크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package.json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SemVer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버저닝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구축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기상청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날씨 화면</a:t>
            </a:r>
          </a:p>
        </p:txBody>
      </p:sp>
    </p:spTree>
    <p:extLst>
      <p:ext uri="{BB962C8B-B14F-4D97-AF65-F5344CB8AC3E}">
        <p14:creationId xmlns:p14="http://schemas.microsoft.com/office/powerpoint/2010/main" val="305706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2D4637-08C5-47C6-A1BF-548152BCC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178" y="2454936"/>
            <a:ext cx="2382575" cy="1164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008F-9122-465C-951E-D34E2EBC09FE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pic>
        <p:nvPicPr>
          <p:cNvPr id="1026" name="Picture 2" descr="HTML - Image">
            <a:extLst>
              <a:ext uri="{FF2B5EF4-FFF2-40B4-BE49-F238E27FC236}">
                <a16:creationId xmlns:a16="http://schemas.microsoft.com/office/drawing/2014/main" id="{FC60BE0E-958F-4843-8765-E49D6DA5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54" y="2454936"/>
            <a:ext cx="2086551" cy="11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A2921-054B-4B02-AA08-30A26AB17D91}"/>
              </a:ext>
            </a:extLst>
          </p:cNvPr>
          <p:cNvSpPr txBox="1"/>
          <p:nvPr/>
        </p:nvSpPr>
        <p:spPr>
          <a:xfrm>
            <a:off x="4304752" y="1482078"/>
            <a:ext cx="377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변수는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&lt;%= %&gt;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감쌈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4BBD64-B9DE-4898-9F80-0949F63A1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436" y="3938589"/>
            <a:ext cx="4486901" cy="15032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400C0F-540D-B544-8E7C-E02B1AA89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63" y="3938589"/>
            <a:ext cx="5398884" cy="10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7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2D4637-08C5-47C6-A1BF-548152BCC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55" y="2165104"/>
            <a:ext cx="2382575" cy="1164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0008F-9122-465C-951E-D34E2EBC09FE}"/>
              </a:ext>
            </a:extLst>
          </p:cNvPr>
          <p:cNvSpPr txBox="1"/>
          <p:nvPr/>
        </p:nvSpPr>
        <p:spPr>
          <a:xfrm>
            <a:off x="465034" y="255616"/>
            <a:ext cx="33602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Template Engine</a:t>
            </a:r>
          </a:p>
        </p:txBody>
      </p:sp>
      <p:pic>
        <p:nvPicPr>
          <p:cNvPr id="1026" name="Picture 2" descr="HTML - Image">
            <a:extLst>
              <a:ext uri="{FF2B5EF4-FFF2-40B4-BE49-F238E27FC236}">
                <a16:creationId xmlns:a16="http://schemas.microsoft.com/office/drawing/2014/main" id="{FC60BE0E-958F-4843-8765-E49D6DA5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70" y="2079584"/>
            <a:ext cx="2086551" cy="11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A2921-054B-4B02-AA08-30A26AB17D91}"/>
              </a:ext>
            </a:extLst>
          </p:cNvPr>
          <p:cNvSpPr txBox="1"/>
          <p:nvPr/>
        </p:nvSpPr>
        <p:spPr>
          <a:xfrm>
            <a:off x="3360220" y="1347918"/>
            <a:ext cx="5471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자바스크립트 코드는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&lt;% %&gt;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안에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2A295-FF3F-4208-9283-A224473D8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040" y="3567447"/>
            <a:ext cx="3284609" cy="2396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09E53B-82D0-4C73-BF0F-8419CC97D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901" y="3990769"/>
            <a:ext cx="5963482" cy="174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5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A7F81-A826-A842-9CFA-EC7FABCAA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19" y="2100193"/>
            <a:ext cx="8690985" cy="4259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9310E-ED4B-B847-B91A-F9AEE5FD4340}"/>
              </a:ext>
            </a:extLst>
          </p:cNvPr>
          <p:cNvSpPr txBox="1"/>
          <p:nvPr/>
        </p:nvSpPr>
        <p:spPr>
          <a:xfrm>
            <a:off x="4207370" y="1120611"/>
            <a:ext cx="377726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공공 데이터 포털에 접속 후 로그인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://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www.data.go.kr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index.do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68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69CF92-2167-F34D-A49C-C770B9AD1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6" y="1671851"/>
            <a:ext cx="5643558" cy="3780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E4B262-D64D-A84E-8BB8-6B5294EFD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1851"/>
            <a:ext cx="5824451" cy="3875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67E138-C204-8344-AD29-846129965443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D6236C-3093-4FE2-AEB9-554AF995A6FF}"/>
              </a:ext>
            </a:extLst>
          </p:cNvPr>
          <p:cNvSpPr/>
          <p:nvPr/>
        </p:nvSpPr>
        <p:spPr>
          <a:xfrm>
            <a:off x="6264322" y="2197288"/>
            <a:ext cx="3473355" cy="655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66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AA202-9E67-3E48-B57C-675772C2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630" y="1323482"/>
            <a:ext cx="8842739" cy="4832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B4030-92EB-3745-A689-99F62DF42BB7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4E6E93-7113-45B2-92C1-4F340B8405E2}"/>
              </a:ext>
            </a:extLst>
          </p:cNvPr>
          <p:cNvSpPr/>
          <p:nvPr/>
        </p:nvSpPr>
        <p:spPr>
          <a:xfrm>
            <a:off x="9384944" y="1978923"/>
            <a:ext cx="782638" cy="341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998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10FA4-EA02-DE46-986A-317A7EE9A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01"/>
          <a:stretch/>
        </p:blipFill>
        <p:spPr>
          <a:xfrm>
            <a:off x="311259" y="1455516"/>
            <a:ext cx="5904110" cy="4373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4FC2F0-64BD-F24A-95E6-B16116B76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110" y="1730888"/>
            <a:ext cx="5938283" cy="4250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770253-A696-F748-A606-DCE24FBE5F8F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73130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1E3E8-67AD-DE49-9F31-53E3957CD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887" y="1937982"/>
            <a:ext cx="5552364" cy="402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8B83C6-35FF-2447-A93F-C6394049A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83" y="1801504"/>
            <a:ext cx="5944884" cy="41238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CF192B-4B40-4C49-9A68-3D86ADDE3ADF}"/>
              </a:ext>
            </a:extLst>
          </p:cNvPr>
          <p:cNvSpPr/>
          <p:nvPr/>
        </p:nvSpPr>
        <p:spPr>
          <a:xfrm>
            <a:off x="1658752" y="4670079"/>
            <a:ext cx="3923182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9829E2-F806-D240-9095-77A68C630B21}"/>
              </a:ext>
            </a:extLst>
          </p:cNvPr>
          <p:cNvSpPr/>
          <p:nvPr/>
        </p:nvSpPr>
        <p:spPr>
          <a:xfrm>
            <a:off x="1658752" y="5327382"/>
            <a:ext cx="3513749" cy="121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22342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7168D-96C0-ED42-919E-27CB4D4B0349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99CC2D-6D5B-CA46-BA29-E7C33F31C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1440" b="85562"/>
          <a:stretch/>
        </p:blipFill>
        <p:spPr>
          <a:xfrm>
            <a:off x="834529" y="2288559"/>
            <a:ext cx="10522942" cy="2549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410B2D-12E3-9D40-9E95-1A20A6C34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3050829"/>
            <a:ext cx="9461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5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E00B2-0D32-5F4F-8A23-B8FA9D49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2" y="1657353"/>
            <a:ext cx="5907790" cy="4303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E8F0FD-1FC6-DF42-A741-D791381DE80E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576E0-CEFC-C14E-97F5-22381F305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19" y="1657352"/>
            <a:ext cx="4935941" cy="43033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056C47-7609-4801-A6EB-56A08DE19419}"/>
              </a:ext>
            </a:extLst>
          </p:cNvPr>
          <p:cNvSpPr/>
          <p:nvPr/>
        </p:nvSpPr>
        <p:spPr>
          <a:xfrm>
            <a:off x="648526" y="5272422"/>
            <a:ext cx="2620371" cy="268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13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B5C60-7735-44B8-815B-4C975C24977E}"/>
              </a:ext>
            </a:extLst>
          </p:cNvPr>
          <p:cNvSpPr txBox="1"/>
          <p:nvPr/>
        </p:nvSpPr>
        <p:spPr>
          <a:xfrm>
            <a:off x="4181197" y="1959419"/>
            <a:ext cx="3817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생성하고자 하는 경로에서 아래 명령어 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5F2104-D0BD-4E54-8C7B-08A650911593}"/>
              </a:ext>
            </a:extLst>
          </p:cNvPr>
          <p:cNvSpPr txBox="1"/>
          <p:nvPr/>
        </p:nvSpPr>
        <p:spPr>
          <a:xfrm>
            <a:off x="3117818" y="1319442"/>
            <a:ext cx="595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사용해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weather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97E97E-26E8-4DA1-89ED-EDAD90DA5A58}"/>
              </a:ext>
            </a:extLst>
          </p:cNvPr>
          <p:cNvSpPr txBox="1"/>
          <p:nvPr/>
        </p:nvSpPr>
        <p:spPr>
          <a:xfrm>
            <a:off x="4788066" y="2860902"/>
            <a:ext cx="22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폴더 생성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A6F8CE-FC5E-43CE-B5BF-2C9E2FAD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63" y="2403154"/>
            <a:ext cx="4010585" cy="2857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15FB41C-441F-48B8-A644-82738B471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613" y="3260663"/>
            <a:ext cx="3095056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01593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프레임워크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48164-3936-4226-BC2E-24D5BADDC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252" y="2209377"/>
            <a:ext cx="8025573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45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4BAE9-D3B8-42D6-8B52-D59B2F3BAC3A}"/>
              </a:ext>
            </a:extLst>
          </p:cNvPr>
          <p:cNvSpPr txBox="1"/>
          <p:nvPr/>
        </p:nvSpPr>
        <p:spPr>
          <a:xfrm>
            <a:off x="743517" y="1603113"/>
            <a:ext cx="7602684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1) request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: </a:t>
            </a:r>
            <a:r>
              <a:rPr lang="en-US" altLang="ko-KR" sz="1600" b="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요청을 보내고 웹 페이지의 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문서를 그대로 가져오는 모듈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부품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-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첫 번째 매개변수 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en-US" altLang="ko-KR" sz="1600" b="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endParaRPr lang="en-US" altLang="ko-KR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-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번째 매개변수 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콜백함수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9EDCD2-122D-4B94-9764-3FF3B98D6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7" y="3503315"/>
            <a:ext cx="10392192" cy="21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43789" y="6602384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827091-B3EB-4424-A05A-A92BC245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55" y="2597154"/>
            <a:ext cx="4934233" cy="2410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C4FE4-3363-4723-9D7E-90E4A90C7325}"/>
              </a:ext>
            </a:extLst>
          </p:cNvPr>
          <p:cNvSpPr txBox="1"/>
          <p:nvPr/>
        </p:nvSpPr>
        <p:spPr>
          <a:xfrm>
            <a:off x="1340424" y="2460701"/>
            <a:ext cx="4455399" cy="2683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moment  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 시각 가져오는 모듈</a:t>
            </a:r>
            <a:endParaRPr lang="en-US" altLang="ko-KR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(‘YYYY-MM-DD’)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(‘YYYYMMDD’)</a:t>
            </a:r>
            <a:endParaRPr lang="ko-KR" altLang="en-US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dddd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’)</a:t>
            </a:r>
            <a:endParaRPr lang="ko-KR" altLang="en-US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moment.format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(‘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HH:mm:ss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’)</a:t>
            </a:r>
            <a:endParaRPr lang="ko-KR" altLang="en-US" sz="16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71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57570-2F57-4164-899D-590245BF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98" y="1071606"/>
            <a:ext cx="7510203" cy="53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4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4BF8B-D4D7-9A41-9916-796453408785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296FD2-48D2-4FC5-9DBC-C45D3B61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30" y="1451683"/>
            <a:ext cx="926911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02105-7FA6-4ED4-91D6-0080128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1CC76-75E1-459F-9135-9C59380F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F77EB-54F8-46DF-B588-C524BD07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52" y="0"/>
            <a:ext cx="12265152" cy="6857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0864A-BD01-427E-B6D2-AF0815C36F5B}"/>
              </a:ext>
            </a:extLst>
          </p:cNvPr>
          <p:cNvSpPr txBox="1"/>
          <p:nvPr/>
        </p:nvSpPr>
        <p:spPr>
          <a:xfrm>
            <a:off x="88491" y="6532800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84B41-9E17-45B1-AB95-001FCC29D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50949" y="3489051"/>
            <a:ext cx="1312872" cy="669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26B0B-F1CC-4FA0-ABDB-ABCD80722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2" b="22533"/>
          <a:stretch/>
        </p:blipFill>
        <p:spPr>
          <a:xfrm>
            <a:off x="1884691" y="3743701"/>
            <a:ext cx="2488362" cy="550308"/>
          </a:xfrm>
          <a:prstGeom prst="rect">
            <a:avLst/>
          </a:prstGeom>
        </p:spPr>
      </p:pic>
      <p:pic>
        <p:nvPicPr>
          <p:cNvPr id="11" name="그림 3">
            <a:extLst>
              <a:ext uri="{FF2B5EF4-FFF2-40B4-BE49-F238E27FC236}">
                <a16:creationId xmlns:a16="http://schemas.microsoft.com/office/drawing/2014/main" id="{D243828E-0A6F-4F60-92F3-87519ABC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60" y="3709265"/>
            <a:ext cx="755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CBA9766D-D99A-4C2B-983F-6CBB244D029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856" t="14033" r="51138" b="58096"/>
          <a:stretch/>
        </p:blipFill>
        <p:spPr>
          <a:xfrm>
            <a:off x="5575283" y="3627185"/>
            <a:ext cx="1904467" cy="39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FD63A0-AC2B-406E-B214-CD546C4FBBC7}"/>
              </a:ext>
            </a:extLst>
          </p:cNvPr>
          <p:cNvSpPr txBox="1"/>
          <p:nvPr/>
        </p:nvSpPr>
        <p:spPr>
          <a:xfrm>
            <a:off x="1050949" y="2735943"/>
            <a:ext cx="7503116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감사합니다</a:t>
            </a:r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44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32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6455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C5F91-2058-44DD-B32E-4E635FC2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9527" y="1614420"/>
            <a:ext cx="5572946" cy="3335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9B1E-821C-4282-988D-12D0572FC984}"/>
              </a:ext>
            </a:extLst>
          </p:cNvPr>
          <p:cNvSpPr txBox="1"/>
          <p:nvPr/>
        </p:nvSpPr>
        <p:spPr>
          <a:xfrm>
            <a:off x="4070806" y="5317063"/>
            <a:ext cx="3913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빠르고 간편한 웹 프레임워크 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틀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761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164557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296102" y="186679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5BDAC7-75CA-425B-8B43-4F0380A1B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51" y="1331710"/>
            <a:ext cx="7782994" cy="45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4E094-2FB7-4BFE-8717-60FC566ED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75" y="1433434"/>
            <a:ext cx="3337849" cy="1409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135840-79C5-4EA5-A40C-10D775BBE0E7}"/>
              </a:ext>
            </a:extLst>
          </p:cNvPr>
          <p:cNvSpPr txBox="1"/>
          <p:nvPr/>
        </p:nvSpPr>
        <p:spPr>
          <a:xfrm>
            <a:off x="2021773" y="3771555"/>
            <a:ext cx="7891626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노드의 패키지 매니저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사람들이 만든 소스 코드들을 모아둔 저장소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노드의 모듈 패키지 관리 도구로써</a:t>
            </a:r>
            <a:r>
              <a:rPr lang="en-US" altLang="ko-KR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확장 모듈의 관리에 도움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세계 최대의 패키지 저장소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C94D5-AA99-401E-9650-C71805D87F95}"/>
              </a:ext>
            </a:extLst>
          </p:cNvPr>
          <p:cNvSpPr txBox="1"/>
          <p:nvPr/>
        </p:nvSpPr>
        <p:spPr>
          <a:xfrm>
            <a:off x="4573180" y="2938004"/>
            <a:ext cx="3045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 Package Modules</a:t>
            </a:r>
          </a:p>
        </p:txBody>
      </p:sp>
    </p:spTree>
    <p:extLst>
      <p:ext uri="{BB962C8B-B14F-4D97-AF65-F5344CB8AC3E}">
        <p14:creationId xmlns:p14="http://schemas.microsoft.com/office/powerpoint/2010/main" val="268951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C4320-4BF9-4AE6-A5CB-BDF8E348A9ED}"/>
              </a:ext>
            </a:extLst>
          </p:cNvPr>
          <p:cNvSpPr txBox="1"/>
          <p:nvPr/>
        </p:nvSpPr>
        <p:spPr>
          <a:xfrm>
            <a:off x="3429001" y="2635955"/>
            <a:ext cx="5647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[</a:t>
            </a:r>
            <a:r>
              <a:rPr lang="ko-KR" altLang="en-US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[</a:t>
            </a:r>
            <a:r>
              <a:rPr lang="ko-KR" altLang="en-US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타겟 모듈 이름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[</a:t>
            </a:r>
            <a:r>
              <a:rPr lang="ko-KR" altLang="en-US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옵션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init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en-US" altLang="ko-KR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pacakge.json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 생성</a:t>
            </a: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install [</a:t>
            </a:r>
            <a:r>
              <a:rPr lang="ko-KR" altLang="en-US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모듈명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: </a:t>
            </a:r>
            <a:r>
              <a:rPr lang="en-US" altLang="ko-KR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package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</a:t>
            </a: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</a:t>
            </a: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pm</a:t>
            </a:r>
            <a:r>
              <a:rPr lang="ko-KR" altLang="en-US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–v : 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설치여부와 함께 </a:t>
            </a:r>
            <a:r>
              <a:rPr lang="en-US" altLang="ko-KR" b="0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ko-KR" altLang="en-US" b="0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버전 확인</a:t>
            </a:r>
            <a:endParaRPr lang="en-US" altLang="ko-KR" b="0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l"/>
            <a:endParaRPr lang="en-US" altLang="ko-KR" b="1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install –g </a:t>
            </a:r>
            <a:r>
              <a:rPr lang="en-US" altLang="ko-KR" b="1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en-US" altLang="ko-KR" i="0" dirty="0" err="1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i="0" dirty="0">
                <a:solidFill>
                  <a:srgbClr val="313338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 버전 업그레이드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13338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b="1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start : </a:t>
            </a:r>
            <a:r>
              <a:rPr lang="ko-KR" altLang="en-US" dirty="0">
                <a:solidFill>
                  <a:srgbClr val="313338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 시작</a:t>
            </a:r>
            <a:endParaRPr lang="en-US" altLang="ko-KR" i="0" dirty="0">
              <a:solidFill>
                <a:srgbClr val="313338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EA5DF-E31E-4762-A9F4-0E9E67F0AB7E}"/>
              </a:ext>
            </a:extLst>
          </p:cNvPr>
          <p:cNvSpPr txBox="1"/>
          <p:nvPr/>
        </p:nvSpPr>
        <p:spPr>
          <a:xfrm>
            <a:off x="3011691" y="1398651"/>
            <a:ext cx="5603001" cy="74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다양한 명령어 확인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https://docs.npmjs.com/cli/v8/commands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48613-6ED8-482B-9B8D-F5BCA70D6DBC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1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42ABCD1-4BB2-4685-8174-3F6B9485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095" y="1615827"/>
            <a:ext cx="34419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터미널 및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cmd에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다음과 같이 입력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DD5E67-FD02-46D0-A74E-F9817DDFB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095" y="5263220"/>
            <a:ext cx="6221105" cy="38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 끝에 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global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어디에서든지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사용할 수 있게 전역으로 설치한다는 의미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4B1EF-30C1-42D3-A0A8-C66621EF3C9B}"/>
              </a:ext>
            </a:extLst>
          </p:cNvPr>
          <p:cNvSpPr txBox="1"/>
          <p:nvPr/>
        </p:nvSpPr>
        <p:spPr>
          <a:xfrm>
            <a:off x="1094095" y="2464135"/>
            <a:ext cx="4021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#window 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express-generator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5F61D-8CEC-4DA5-AB30-C847F4DEDA75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4196F-31F5-D04A-BA34-00535BDAF9BD}"/>
              </a:ext>
            </a:extLst>
          </p:cNvPr>
          <p:cNvSpPr txBox="1"/>
          <p:nvPr/>
        </p:nvSpPr>
        <p:spPr>
          <a:xfrm>
            <a:off x="6274903" y="2464134"/>
            <a:ext cx="483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mac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–g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generator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64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 sz="1100"/>
              <a:t>9</a:t>
            </a:fld>
            <a:endParaRPr kumimoji="1" lang="ko-KR" altLang="en-US" sz="11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284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05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05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05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CCD039-F6F7-4FB0-A340-A5646C5A2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83" y="2145644"/>
            <a:ext cx="3020699" cy="15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Windows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Mac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first_test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first_test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install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6FF2A-5192-4A45-8FC9-5288C5002F99}"/>
              </a:ext>
            </a:extLst>
          </p:cNvPr>
          <p:cNvSpPr txBox="1"/>
          <p:nvPr/>
        </p:nvSpPr>
        <p:spPr>
          <a:xfrm>
            <a:off x="828483" y="1384639"/>
            <a:ext cx="773864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원하는 디렉토리에서 설치한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express-generator를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이용해서 프로젝트를 생성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FDCF29-A1A5-422C-8137-AB4E6B24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02" y="2183381"/>
            <a:ext cx="3049492" cy="3445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313894-C907-47DB-A64D-9186190A53E8}"/>
              </a:ext>
            </a:extLst>
          </p:cNvPr>
          <p:cNvSpPr txBox="1"/>
          <p:nvPr/>
        </p:nvSpPr>
        <p:spPr>
          <a:xfrm>
            <a:off x="465034" y="255616"/>
            <a:ext cx="98841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23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1138</Words>
  <Application>Microsoft Macintosh PowerPoint</Application>
  <PresentationFormat>와이드스크린</PresentationFormat>
  <Paragraphs>247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나눔스퀘어OTF</vt:lpstr>
      <vt:lpstr>Arial</vt:lpstr>
      <vt:lpstr>NanumSquareOTF Light</vt:lpstr>
      <vt:lpstr>NanumSquareOTF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김규리(***9***007)</cp:lastModifiedBy>
  <cp:revision>181</cp:revision>
  <dcterms:created xsi:type="dcterms:W3CDTF">2021-08-09T07:59:48Z</dcterms:created>
  <dcterms:modified xsi:type="dcterms:W3CDTF">2022-10-05T07:18:04Z</dcterms:modified>
</cp:coreProperties>
</file>